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viewProps" Target="viewProps.xml"/><Relationship Id="rId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5" Type="http://schemas.openxmlformats.org/officeDocument/2006/relationships/tableStyles" Target="tableStyles.xml"/><Relationship Id="rId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2015/5/5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518276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2015/5/5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887177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2015/5/5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25501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2015/5/5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986539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2015/5/5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121841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2015/5/5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05825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2015/5/5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8117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2015/5/5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64406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2015/5/5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65230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2015/5/5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947583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2015/5/5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778056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  <a:t>2015/5/5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03094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宽屏</PresentationFormat>
  <Paragraphs>0</Paragraphs>
  <Slides>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0</vt:i4>
      </vt:variant>
    </vt:vector>
  </HeadingPairs>
  <TitlesOfParts>
    <vt:vector size="5" baseType="lpstr">
      <vt:lpstr>宋体</vt:lpstr>
      <vt:lpstr>Arial</vt:lpstr>
      <vt:lpstr>Calibri</vt:lpstr>
      <vt:lpstr>Calibri Light</vt:lpstr>
      <vt:lpstr>Office 主题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2015-05-05T08:02:14Z</dcterms:created>
  <dcterms:modified xsi:type="dcterms:W3CDTF">2015-05-05T08:03:13Z</dcterms:modified>
</cp:coreProperties>
</file>